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36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18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6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9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89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96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2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49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71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15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4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65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9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61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31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9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38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0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06C56B-372C-4327-87D0-D4EB18F110E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57FD0B-EA46-465B-8858-7909FB4F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1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4596" y="1764389"/>
            <a:ext cx="9144000" cy="68698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РЕКОМЕНДАЦИИ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1717" y="2451371"/>
            <a:ext cx="7918315" cy="124233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«Как помочь ребенку привыкнуть к школе»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5876" y="3980580"/>
            <a:ext cx="3484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10 маленьких советов 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от педагога-психолога:)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2469730"/>
            <a:ext cx="10330775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С поступлением в школу в жизни вашего ребенка появится человек не менее авторитетный, чем вы. Это его школьный учитель. Уважайте мнение первоклассника о своем педагоге.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587" y="2573604"/>
            <a:ext cx="103502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10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Учение - это нелегкий и ответственный труд. Но поступление в школу не должно лишать ребенка многообразия, радостей, игр. У него должно оставаться достаточно времени для отдыха.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937736"/>
            <a:ext cx="7772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Педагог-психолог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ГБОУ школа №109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Приморского района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Санкт-Петербурга</a:t>
            </a:r>
          </a:p>
          <a:p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Виталий Юрьевич Шеин</a:t>
            </a:r>
          </a:p>
          <a:p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Приём родителей (законных представителей): Вторник с 11-00 до 17-15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Т. </a:t>
            </a:r>
            <a:r>
              <a:rPr lang="ru-RU" sz="240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+7 913 717 45 46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6031" y="1972801"/>
            <a:ext cx="103891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	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1. Поддержите в ребенке его стремление стать школьником. Ваша искренняя заинтересованность в его школьных делах и заботах, серьезное отношение к его первым достижениям и возможным трудностям помогут первокласснику подтвердить значимость его нового положения и деятельности.</a:t>
            </a:r>
          </a:p>
          <a:p>
            <a:endParaRPr lang="ru-RU" sz="2800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2766" y="2067765"/>
            <a:ext cx="101945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	2. Обсудите с ребенком те правила и нормы, с которыми он встретился в школе. Объясните их необходимость и целесообразность - ведь в школе к поведению ребенка предъявляются значительно более высокие требования, чем в семье или в детском саду.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588" y="2531727"/>
            <a:ext cx="9883302" cy="1562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Ваш ребенок идет в школу, чтобы учиться. Когда человек учится, у него может что-то не сразу получиться, это естественно.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4596" y="2804995"/>
            <a:ext cx="101167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4. Ребенок имеет право на ошибку, и ни в коем случае нельзя ругать его за то, что он делает что-то неправильно. Найдите решение вместе.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954" y="2318373"/>
            <a:ext cx="100973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каждой работе обязательно найдите, за что можно было бы его похвалить. Помните, что похвала и эмоциональная поддержка - «молодец!» или «ты хорошо справился!» - способны заметно повысить интеллектуальные достижения человека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1872" y="2950193"/>
            <a:ext cx="9863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6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Составьте вместе с ребёнком распорядок дня, следите за его соблюдением.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222" y="1870144"/>
            <a:ext cx="102724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7. Не пропускайте трудности, возможные у ребенка на начальном этапе овладения учебными навыками. Если у первоклассника есть, например, логопедические проблемы, постарайтесь справиться с ними уже на первом году обучения, не дожидаясь, пока они станут причиной отставания вашего ребенка от сверстников.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854" y="2441165"/>
            <a:ext cx="103307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8. Если вас что-то беспокоит в поведении ребенка или в его учебных делах, но вы не можете установить причину беспокойства - не стесняйтесь обращаться за советом и консультацией к учителю или педагогу-психологу.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102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Segoe Print</vt:lpstr>
      <vt:lpstr>Times New Roman</vt:lpstr>
      <vt:lpstr>Натуральные материалы</vt:lpstr>
      <vt:lpstr>РЕКОМЕНДАЦИИ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</dc:title>
  <dc:creator>user</dc:creator>
  <cp:lastModifiedBy>user</cp:lastModifiedBy>
  <cp:revision>6</cp:revision>
  <dcterms:created xsi:type="dcterms:W3CDTF">2022-02-08T13:47:08Z</dcterms:created>
  <dcterms:modified xsi:type="dcterms:W3CDTF">2022-02-08T14:51:00Z</dcterms:modified>
</cp:coreProperties>
</file>