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9523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«Секреты здорового питания»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7232848" cy="172819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Подготовила: учитель технологии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ГБОУ школа 109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Дворяткина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Н.Ю.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3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итамин б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9777"/>
            <a:ext cx="5770612" cy="57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5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витамин б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058644" cy="60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7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6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4306490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Мы едим для того, чтобы жить, а не живем, для того чтобы есть!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7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Овощи – кладовая здоровья.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картинки овощей и фру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83530"/>
            <a:ext cx="5513011" cy="36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6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свек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452"/>
            <a:ext cx="2736303" cy="25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и картоф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337435" cy="23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и фасо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88" y="90313"/>
            <a:ext cx="3029971" cy="26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и лу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6" y="4005064"/>
            <a:ext cx="2715209" cy="27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и плоды шиповн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78" y="4365104"/>
            <a:ext cx="3172881" cy="21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8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6202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Лежит Егор под межой,</a:t>
            </a:r>
          </a:p>
          <a:p>
            <a:r>
              <a:rPr lang="ru-RU" sz="2800" b="1" dirty="0" smtClean="0"/>
              <a:t>Накрыт зеленой фатой.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Кругла, а не шар,</a:t>
            </a:r>
          </a:p>
          <a:p>
            <a:r>
              <a:rPr lang="ru-RU" sz="2800" b="1" dirty="0" smtClean="0"/>
              <a:t>С хвостом, а не мышь,</a:t>
            </a:r>
          </a:p>
          <a:p>
            <a:r>
              <a:rPr lang="ru-RU" sz="2800" b="1" dirty="0" smtClean="0"/>
              <a:t>Желта как мед,</a:t>
            </a:r>
          </a:p>
          <a:p>
            <a:r>
              <a:rPr lang="ru-RU" sz="2800" b="1" dirty="0" smtClean="0"/>
              <a:t>А вкус не тот.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54206" y="185025"/>
            <a:ext cx="334822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Сидит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Ермошка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На одной ножке,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На нем сто одежек,</a:t>
            </a:r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И все без застежек.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86025"/>
            <a:ext cx="34342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Без рук, без ног,</a:t>
            </a:r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Ползет на батог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567" y="2916474"/>
            <a:ext cx="31167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Желтая курица</a:t>
            </a:r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Под тыном дуется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318807"/>
            <a:ext cx="3222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Стоит урода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Посреди огорода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На всех зла,</a:t>
            </a:r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А всем мила.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4874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32255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Сверху зелено</a:t>
            </a:r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Снизу красно,</a:t>
            </a:r>
            <a:endParaRPr lang="ru-RU" sz="2800" b="1" dirty="0"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А в землю вросло.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18864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Как надела сто рубах                               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Заскрипела на зубах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                                    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614614"/>
            <a:ext cx="4431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Прежде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чем его мы съели,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Все наплакаться успели.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893792"/>
            <a:ext cx="63876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Маленькая печка                                     </a:t>
            </a:r>
            <a:endParaRPr lang="ru-RU" sz="28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 С красными угольками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                             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7094" y="4437112"/>
            <a:ext cx="64148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Он большой, как мяч футбольный,          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Если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спелый – все довольны,                          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Так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приятен он на вкус!                                    </a:t>
            </a:r>
            <a:endParaRPr lang="ru-RU" sz="2400" b="1" dirty="0">
              <a:latin typeface="Times New Roman"/>
              <a:ea typeface="Times New Roman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это за шар? 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 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05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моло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88088" cy="45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картинки молочны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738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и молочные проду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1" y="3645024"/>
            <a:ext cx="4191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картинки молочные проду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22" y="1268760"/>
            <a:ext cx="4190578" cy="41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8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витамин б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626596" cy="56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2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«Секреты здорового питания»</vt:lpstr>
      <vt:lpstr>Мы едим для того, чтобы жить, а не живем, для того чтобы есть!</vt:lpstr>
      <vt:lpstr>Овощи – кладовая здоровья.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«Секреты здорового питания»</dc:title>
  <dc:creator>user</dc:creator>
  <cp:lastModifiedBy>user</cp:lastModifiedBy>
  <cp:revision>7</cp:revision>
  <dcterms:created xsi:type="dcterms:W3CDTF">2020-01-16T06:24:58Z</dcterms:created>
  <dcterms:modified xsi:type="dcterms:W3CDTF">2020-11-01T08:06:06Z</dcterms:modified>
</cp:coreProperties>
</file>